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Fjalla One"/>
      <p:regular r:id="rId25"/>
    </p:embeddedFont>
    <p:embeddedFont>
      <p:font typeface="Comfortaa"/>
      <p:regular r:id="rId26"/>
      <p:bold r:id="rId27"/>
    </p:embeddedFont>
    <p:embeddedFont>
      <p:font typeface="Nunito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mfortaa-regular.fntdata"/><Relationship Id="rId25" Type="http://schemas.openxmlformats.org/officeDocument/2006/relationships/font" Target="fonts/FjallaOne-regular.fntdata"/><Relationship Id="rId28" Type="http://schemas.openxmlformats.org/officeDocument/2006/relationships/font" Target="fonts/NunitoSans-regular.fntdata"/><Relationship Id="rId27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Sans-boldItalic.fntdata"/><Relationship Id="rId30" Type="http://schemas.openxmlformats.org/officeDocument/2006/relationships/font" Target="fonts/Nunito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6517a7910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6517a791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5762efcd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5762e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f212f6557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f212f655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952d920c0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952d920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52d920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952d920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955202c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955202c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5910f9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5910f9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95910f9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95910f9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3e75e21b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3e75e21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6517a791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6517a791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7473" l="0" r="0" t="817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0" y="6575"/>
            <a:ext cx="9157200" cy="5143500"/>
          </a:xfrm>
          <a:prstGeom prst="rect">
            <a:avLst/>
          </a:prstGeom>
          <a:solidFill>
            <a:srgbClr val="1F2D13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721425" y="2838935"/>
            <a:ext cx="521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88C05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 background">
  <p:cSld name="BLANK_1">
    <p:bg>
      <p:bgPr>
        <a:solidFill>
          <a:srgbClr val="547836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3F62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15854" l="0" r="0" t="18657"/>
          <a:stretch/>
        </p:blipFill>
        <p:spPr>
          <a:xfrm>
            <a:off x="0" y="0"/>
            <a:ext cx="9144000" cy="399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rgbClr val="1F2D13">
              <a:alpha val="8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ED8F20"/>
              </a:buClr>
              <a:buSzPts val="4000"/>
              <a:buNone/>
              <a:defRPr sz="4000">
                <a:solidFill>
                  <a:srgbClr val="ED8F20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1pPr>
            <a:lvl2pPr lvl="1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>
                <a:solidFill>
                  <a:srgbClr val="FFFFFF"/>
                </a:solidFill>
              </a:defRPr>
            </a:lvl2pPr>
            <a:lvl3pPr lvl="2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4pPr>
            <a:lvl5pPr lvl="4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5pPr>
            <a:lvl6pPr lvl="5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6pPr>
            <a:lvl7pPr lvl="6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7pPr>
            <a:lvl8pPr lvl="7" rtl="0" algn="ctr">
              <a:spcBef>
                <a:spcPts val="70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8pPr>
            <a:lvl9pPr lvl="8" rtl="0" algn="ctr">
              <a:spcBef>
                <a:spcPts val="700"/>
              </a:spcBef>
              <a:spcAft>
                <a:spcPts val="700"/>
              </a:spcAft>
              <a:buClr>
                <a:srgbClr val="FFFFFF"/>
              </a:buClr>
              <a:buSzPts val="2400"/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▷"/>
              <a:defRPr i="1"/>
            </a:lvl1pPr>
            <a:lvl2pPr indent="-330200" lvl="1" marL="914400" rtl="0" algn="ctr">
              <a:spcBef>
                <a:spcPts val="700"/>
              </a:spcBef>
              <a:spcAft>
                <a:spcPts val="0"/>
              </a:spcAft>
              <a:buSzPts val="1600"/>
              <a:buChar char="○"/>
              <a:defRPr i="1"/>
            </a:lvl2pPr>
            <a:lvl3pPr indent="-317500" lvl="2" marL="1371600" rtl="0" algn="ctr">
              <a:spcBef>
                <a:spcPts val="700"/>
              </a:spcBef>
              <a:spcAft>
                <a:spcPts val="0"/>
              </a:spcAft>
              <a:buSzPts val="1400"/>
              <a:buChar char="■"/>
              <a:defRPr i="1"/>
            </a:lvl3pPr>
            <a:lvl4pPr indent="-304800" lvl="3" marL="1828800" rtl="0" algn="ctr">
              <a:spcBef>
                <a:spcPts val="700"/>
              </a:spcBef>
              <a:spcAft>
                <a:spcPts val="0"/>
              </a:spcAft>
              <a:buSzPts val="1200"/>
              <a:buChar char="●"/>
              <a:defRPr i="1"/>
            </a:lvl4pPr>
            <a:lvl5pPr indent="-304800" lvl="4" marL="2286000" rtl="0" algn="ctr">
              <a:spcBef>
                <a:spcPts val="700"/>
              </a:spcBef>
              <a:spcAft>
                <a:spcPts val="0"/>
              </a:spcAft>
              <a:buSzPts val="1200"/>
              <a:buChar char="○"/>
              <a:defRPr i="1"/>
            </a:lvl5pPr>
            <a:lvl6pPr indent="-304800" lvl="5" marL="2743200" rtl="0" algn="ctr">
              <a:spcBef>
                <a:spcPts val="700"/>
              </a:spcBef>
              <a:spcAft>
                <a:spcPts val="0"/>
              </a:spcAft>
              <a:buSzPts val="1200"/>
              <a:buChar char="■"/>
              <a:defRPr i="1"/>
            </a:lvl6pPr>
            <a:lvl7pPr indent="-304800" lvl="6" marL="3200400" rtl="0" algn="ctr">
              <a:spcBef>
                <a:spcPts val="700"/>
              </a:spcBef>
              <a:spcAft>
                <a:spcPts val="0"/>
              </a:spcAft>
              <a:buSzPts val="1200"/>
              <a:buChar char="●"/>
              <a:defRPr i="1"/>
            </a:lvl7pPr>
            <a:lvl8pPr indent="-304800" lvl="7" marL="3657600" rtl="0" algn="ctr">
              <a:spcBef>
                <a:spcPts val="700"/>
              </a:spcBef>
              <a:spcAft>
                <a:spcPts val="0"/>
              </a:spcAft>
              <a:buSzPts val="1200"/>
              <a:buChar char="○"/>
              <a:defRPr i="1"/>
            </a:lvl8pPr>
            <a:lvl9pPr indent="-304800" lvl="8" marL="4114800" rtl="0" algn="ctr">
              <a:spcBef>
                <a:spcPts val="700"/>
              </a:spcBef>
              <a:spcAft>
                <a:spcPts val="700"/>
              </a:spcAft>
              <a:buSzPts val="1200"/>
              <a:buChar char="■"/>
              <a:defRPr i="1"/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97ABBC"/>
                </a:solidFill>
              </a:rPr>
              <a:t>“</a:t>
            </a:r>
            <a:endParaRPr b="1" sz="9600">
              <a:solidFill>
                <a:srgbClr val="97ABBC"/>
              </a:solidFill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549900" y="358400"/>
            <a:ext cx="80442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549900" y="1373600"/>
            <a:ext cx="80442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▷"/>
              <a:defRPr sz="2000"/>
            </a:lvl1pPr>
            <a:lvl2pPr indent="-330200" lvl="1" marL="914400" rtl="0">
              <a:spcBef>
                <a:spcPts val="7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04800" lvl="3" marL="1828800" rtl="0">
              <a:spcBef>
                <a:spcPts val="7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7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7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7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700"/>
              </a:spcBef>
              <a:spcAft>
                <a:spcPts val="7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3300" y="358400"/>
            <a:ext cx="7997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7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7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04800" lvl="3" marL="1828800" rtl="0">
              <a:spcBef>
                <a:spcPts val="7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7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7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7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7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700"/>
              </a:spcBef>
              <a:spcAft>
                <a:spcPts val="7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▷"/>
              <a:defRPr sz="1800"/>
            </a:lvl1pPr>
            <a:lvl2pPr indent="-342900" lvl="1" marL="914400" rtl="0">
              <a:spcBef>
                <a:spcPts val="7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7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04800" lvl="3" marL="1828800" rtl="0">
              <a:spcBef>
                <a:spcPts val="7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7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7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7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7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700"/>
              </a:spcBef>
              <a:spcAft>
                <a:spcPts val="7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573300" y="358400"/>
            <a:ext cx="7997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700"/>
              </a:spcBef>
              <a:spcAft>
                <a:spcPts val="7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700"/>
              </a:spcBef>
              <a:spcAft>
                <a:spcPts val="7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▷"/>
              <a:defRPr sz="1400"/>
            </a:lvl1pPr>
            <a:lvl2pPr indent="-317500" lvl="1" marL="9144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7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7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7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700"/>
              </a:spcBef>
              <a:spcAft>
                <a:spcPts val="7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573300" y="358400"/>
            <a:ext cx="7997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CUSTOM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0"/>
            <a:ext cx="6071100" cy="5143500"/>
          </a:xfrm>
          <a:prstGeom prst="rect">
            <a:avLst/>
          </a:prstGeom>
          <a:solidFill>
            <a:srgbClr val="3045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356575" y="974250"/>
            <a:ext cx="5364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356575" y="1929131"/>
            <a:ext cx="5364600" cy="278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D4F7B2"/>
              </a:buClr>
              <a:buSzPts val="1800"/>
              <a:buChar char="▷"/>
              <a:defRPr sz="1800">
                <a:solidFill>
                  <a:srgbClr val="D4F7B2"/>
                </a:solidFill>
              </a:defRPr>
            </a:lvl1pPr>
            <a:lvl2pPr indent="-317500" lvl="1" marL="9144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400"/>
              <a:buChar char="○"/>
              <a:defRPr sz="1400">
                <a:solidFill>
                  <a:srgbClr val="D4F7B2"/>
                </a:solidFill>
              </a:defRPr>
            </a:lvl2pPr>
            <a:lvl3pPr indent="-304800" lvl="2" marL="13716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200"/>
              <a:buChar char="■"/>
              <a:defRPr sz="1200">
                <a:solidFill>
                  <a:srgbClr val="D4F7B2"/>
                </a:solidFill>
              </a:defRPr>
            </a:lvl3pPr>
            <a:lvl4pPr indent="-304800" lvl="3" marL="18288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200"/>
              <a:buChar char="●"/>
              <a:defRPr sz="1200">
                <a:solidFill>
                  <a:srgbClr val="D4F7B2"/>
                </a:solidFill>
              </a:defRPr>
            </a:lvl4pPr>
            <a:lvl5pPr indent="-304800" lvl="4" marL="22860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200"/>
              <a:buChar char="○"/>
              <a:defRPr sz="1200">
                <a:solidFill>
                  <a:srgbClr val="D4F7B2"/>
                </a:solidFill>
              </a:defRPr>
            </a:lvl5pPr>
            <a:lvl6pPr indent="-304800" lvl="5" marL="27432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200"/>
              <a:buChar char="■"/>
              <a:defRPr sz="1200">
                <a:solidFill>
                  <a:srgbClr val="D4F7B2"/>
                </a:solidFill>
              </a:defRPr>
            </a:lvl6pPr>
            <a:lvl7pPr indent="-304800" lvl="6" marL="32004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200"/>
              <a:buChar char="●"/>
              <a:defRPr sz="1200">
                <a:solidFill>
                  <a:srgbClr val="D4F7B2"/>
                </a:solidFill>
              </a:defRPr>
            </a:lvl7pPr>
            <a:lvl8pPr indent="-304800" lvl="7" marL="3657600" rtl="0">
              <a:spcBef>
                <a:spcPts val="700"/>
              </a:spcBef>
              <a:spcAft>
                <a:spcPts val="0"/>
              </a:spcAft>
              <a:buClr>
                <a:srgbClr val="D4F7B2"/>
              </a:buClr>
              <a:buSzPts val="1200"/>
              <a:buChar char="○"/>
              <a:defRPr sz="1200">
                <a:solidFill>
                  <a:srgbClr val="D4F7B2"/>
                </a:solidFill>
              </a:defRPr>
            </a:lvl8pPr>
            <a:lvl9pPr indent="-304800" lvl="8" marL="4114800" rtl="0">
              <a:spcBef>
                <a:spcPts val="700"/>
              </a:spcBef>
              <a:spcAft>
                <a:spcPts val="700"/>
              </a:spcAft>
              <a:buClr>
                <a:srgbClr val="D4F7B2"/>
              </a:buClr>
              <a:buSzPts val="1200"/>
              <a:buChar char="■"/>
              <a:defRPr sz="1200">
                <a:solidFill>
                  <a:srgbClr val="D4F7B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70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2185C5"/>
                </a:solidFill>
              </a:defRPr>
            </a:lvl1pPr>
            <a:lvl2pPr lvl="1" rtl="0">
              <a:buNone/>
              <a:defRPr>
                <a:solidFill>
                  <a:srgbClr val="2185C5"/>
                </a:solidFill>
              </a:defRPr>
            </a:lvl2pPr>
            <a:lvl3pPr lvl="2" rtl="0">
              <a:buNone/>
              <a:defRPr>
                <a:solidFill>
                  <a:srgbClr val="2185C5"/>
                </a:solidFill>
              </a:defRPr>
            </a:lvl3pPr>
            <a:lvl4pPr lvl="3" rtl="0">
              <a:buNone/>
              <a:defRPr>
                <a:solidFill>
                  <a:srgbClr val="2185C5"/>
                </a:solidFill>
              </a:defRPr>
            </a:lvl4pPr>
            <a:lvl5pPr lvl="4" rtl="0">
              <a:buNone/>
              <a:defRPr>
                <a:solidFill>
                  <a:srgbClr val="2185C5"/>
                </a:solidFill>
              </a:defRPr>
            </a:lvl5pPr>
            <a:lvl6pPr lvl="5" rtl="0">
              <a:buNone/>
              <a:defRPr>
                <a:solidFill>
                  <a:srgbClr val="2185C5"/>
                </a:solidFill>
              </a:defRPr>
            </a:lvl6pPr>
            <a:lvl7pPr lvl="6" rtl="0">
              <a:buNone/>
              <a:defRPr>
                <a:solidFill>
                  <a:srgbClr val="2185C5"/>
                </a:solidFill>
              </a:defRPr>
            </a:lvl7pPr>
            <a:lvl8pPr lvl="7" rtl="0">
              <a:buNone/>
              <a:defRPr>
                <a:solidFill>
                  <a:srgbClr val="2185C5"/>
                </a:solidFill>
              </a:defRPr>
            </a:lvl8pPr>
            <a:lvl9pPr lvl="8" rtl="0">
              <a:buNone/>
              <a:defRPr>
                <a:solidFill>
                  <a:srgbClr val="2185C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rgbClr val="EDD5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rgbClr val="E941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rgbClr val="4589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rgbClr val="244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54783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3300" y="358400"/>
            <a:ext cx="7997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6811C"/>
              </a:buClr>
              <a:buSzPts val="3000"/>
              <a:buFont typeface="Raleway"/>
              <a:buNone/>
              <a:defRPr sz="3000">
                <a:solidFill>
                  <a:srgbClr val="D6811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73300" y="1373600"/>
            <a:ext cx="79974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FE2C0"/>
              </a:buClr>
              <a:buSzPts val="2000"/>
              <a:buFont typeface="Lato"/>
              <a:buChar char="▷"/>
              <a:defRPr sz="20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600"/>
              <a:buFont typeface="Lato"/>
              <a:buChar char="○"/>
              <a:defRPr sz="16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400"/>
              <a:buFont typeface="Lato"/>
              <a:buChar char="■"/>
              <a:defRPr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200"/>
              <a:buFont typeface="Lato"/>
              <a:buChar char="●"/>
              <a:defRPr sz="12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200"/>
              <a:buFont typeface="Lato"/>
              <a:buChar char="○"/>
              <a:defRPr sz="12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200"/>
              <a:buFont typeface="Lato"/>
              <a:buChar char="■"/>
              <a:defRPr sz="12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200"/>
              <a:buFont typeface="Lato"/>
              <a:buChar char="●"/>
              <a:defRPr sz="12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700"/>
              </a:spcBef>
              <a:spcAft>
                <a:spcPts val="0"/>
              </a:spcAft>
              <a:buClr>
                <a:srgbClr val="FFE2C0"/>
              </a:buClr>
              <a:buSzPts val="1200"/>
              <a:buFont typeface="Lato"/>
              <a:buChar char="○"/>
              <a:defRPr sz="12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700"/>
              </a:spcBef>
              <a:spcAft>
                <a:spcPts val="700"/>
              </a:spcAft>
              <a:buClr>
                <a:srgbClr val="FFE2C0"/>
              </a:buClr>
              <a:buSzPts val="1200"/>
              <a:buFont typeface="Lato"/>
              <a:buChar char="■"/>
              <a:defRPr sz="1200">
                <a:solidFill>
                  <a:srgbClr val="FFE2C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6653675" y="81931"/>
            <a:ext cx="2033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0F2EF"/>
                </a:solidFill>
                <a:latin typeface="Nunito Sans"/>
                <a:ea typeface="Nunito Sans"/>
                <a:cs typeface="Nunito Sans"/>
                <a:sym typeface="Nunito Sans"/>
              </a:rPr>
              <a:t>EO!</a:t>
            </a:r>
            <a:endParaRPr sz="1800">
              <a:solidFill>
                <a:srgbClr val="F0F2E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15765" y="56431"/>
            <a:ext cx="313500" cy="31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equipeone.com.br/evegano/github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evegano.herokuapp.com/inicio" TargetMode="External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A542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ctrTitle"/>
          </p:nvPr>
        </p:nvSpPr>
        <p:spPr>
          <a:xfrm>
            <a:off x="721425" y="2838925"/>
            <a:ext cx="57261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0F2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pt-BR" sz="1400">
                <a:solidFill>
                  <a:srgbClr val="F0F2EF"/>
                </a:solidFill>
              </a:rPr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3EDB1"/>
                </a:solidFill>
              </a:rPr>
              <a:t>Um software para quem se importa com os animais.</a:t>
            </a:r>
            <a:endParaRPr sz="1800">
              <a:solidFill>
                <a:srgbClr val="F3EDB1"/>
              </a:solidFill>
            </a:endParaRPr>
          </a:p>
        </p:txBody>
      </p:sp>
      <p:pic>
        <p:nvPicPr>
          <p:cNvPr id="119" name="Google Shape;119;p13"/>
          <p:cNvPicPr preferRelativeResize="0"/>
          <p:nvPr/>
        </p:nvPicPr>
        <p:blipFill rotWithShape="1">
          <a:blip r:embed="rId3">
            <a:alphaModFix/>
          </a:blip>
          <a:srcRect b="26820" l="0" r="0" t="18543"/>
          <a:stretch/>
        </p:blipFill>
        <p:spPr>
          <a:xfrm>
            <a:off x="604893" y="3120552"/>
            <a:ext cx="3195651" cy="7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0500" y="1689250"/>
            <a:ext cx="957199" cy="9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25" y="2040775"/>
            <a:ext cx="798150" cy="7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47836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6016" y="2316371"/>
            <a:ext cx="1126800" cy="1126800"/>
          </a:xfrm>
          <a:prstGeom prst="ellipse">
            <a:avLst/>
          </a:prstGeom>
          <a:noFill/>
          <a:ln cap="flat" cmpd="sng" w="38100">
            <a:solidFill>
              <a:srgbClr val="ED8F2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199" l="0" r="0" t="209"/>
          <a:stretch/>
        </p:blipFill>
        <p:spPr>
          <a:xfrm>
            <a:off x="1296845" y="2316371"/>
            <a:ext cx="1126800" cy="1122300"/>
          </a:xfrm>
          <a:prstGeom prst="ellipse">
            <a:avLst/>
          </a:prstGeom>
          <a:noFill/>
          <a:ln cap="flat" cmpd="sng" w="38100">
            <a:solidFill>
              <a:srgbClr val="ED8F2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5">
            <a:alphaModFix/>
          </a:blip>
          <a:srcRect b="33552" l="0" r="0" t="6799"/>
          <a:stretch/>
        </p:blipFill>
        <p:spPr>
          <a:xfrm>
            <a:off x="6897352" y="2337671"/>
            <a:ext cx="1126800" cy="1105500"/>
          </a:xfrm>
          <a:prstGeom prst="ellipse">
            <a:avLst/>
          </a:prstGeom>
          <a:noFill/>
          <a:ln cap="flat" cmpd="sng" w="38100">
            <a:solidFill>
              <a:srgbClr val="ED8F2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51412" y="2327032"/>
            <a:ext cx="1126800" cy="1126800"/>
          </a:xfrm>
          <a:prstGeom prst="ellipse">
            <a:avLst/>
          </a:prstGeom>
          <a:noFill/>
          <a:ln cap="flat" cmpd="sng" w="38100">
            <a:solidFill>
              <a:srgbClr val="ED8F2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2"/>
          <p:cNvSpPr txBox="1"/>
          <p:nvPr/>
        </p:nvSpPr>
        <p:spPr>
          <a:xfrm>
            <a:off x="2663387" y="3471688"/>
            <a:ext cx="2102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Monalisa Sousa</a:t>
            </a:r>
            <a:endParaRPr b="1" sz="1500">
              <a:solidFill>
                <a:srgbClr val="ED8F2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Analista de Requisitos</a:t>
            </a:r>
            <a:endParaRPr i="1" sz="10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mmss@cin.ufpe.br</a:t>
            </a:r>
            <a:endParaRPr sz="8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918388" y="3471688"/>
            <a:ext cx="1883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Guilherme Prado</a:t>
            </a:r>
            <a:endParaRPr b="1" sz="1500">
              <a:solidFill>
                <a:srgbClr val="ED8F2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Analista de Testes</a:t>
            </a:r>
            <a:endParaRPr i="1" sz="10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gps2@cin.ufpe.br</a:t>
            </a:r>
            <a:endParaRPr sz="8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4766015" y="3471688"/>
            <a:ext cx="16068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Ricarth Lima</a:t>
            </a:r>
            <a:endParaRPr b="1" sz="1500">
              <a:solidFill>
                <a:srgbClr val="ED8F2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Gerente de Projeto</a:t>
            </a:r>
            <a:endParaRPr i="1" sz="10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rrsl@cin.ufpe.br</a:t>
            </a:r>
            <a:endParaRPr sz="8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6695913" y="3471688"/>
            <a:ext cx="1529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Warley Souza</a:t>
            </a:r>
            <a:endParaRPr b="1" sz="1500">
              <a:solidFill>
                <a:srgbClr val="ED8F2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1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Product Owner</a:t>
            </a:r>
            <a:endParaRPr i="1" sz="11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0F2EF"/>
                </a:solidFill>
                <a:latin typeface="Comfortaa"/>
                <a:ea typeface="Comfortaa"/>
                <a:cs typeface="Comfortaa"/>
                <a:sym typeface="Comfortaa"/>
              </a:rPr>
              <a:t>wss@cin.ufpe.br</a:t>
            </a:r>
            <a:endParaRPr sz="1000">
              <a:solidFill>
                <a:srgbClr val="F0F2E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3423903" y="1299025"/>
            <a:ext cx="22962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Equipe One!</a:t>
            </a:r>
            <a:endParaRPr sz="180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0275" y="780200"/>
            <a:ext cx="463450" cy="4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7722425" y="35900"/>
            <a:ext cx="1386600" cy="395100"/>
          </a:xfrm>
          <a:prstGeom prst="rect">
            <a:avLst/>
          </a:prstGeom>
          <a:solidFill>
            <a:srgbClr val="547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A542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4" name="Google Shape;194;p23"/>
          <p:cNvSpPr txBox="1"/>
          <p:nvPr>
            <p:ph idx="4294967295" type="ctrTitle"/>
          </p:nvPr>
        </p:nvSpPr>
        <p:spPr>
          <a:xfrm>
            <a:off x="2785240" y="1531098"/>
            <a:ext cx="5561100" cy="8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Obrigado!</a:t>
            </a:r>
            <a:endParaRPr sz="7200"/>
          </a:p>
        </p:txBody>
      </p:sp>
      <p:sp>
        <p:nvSpPr>
          <p:cNvPr id="195" name="Google Shape;195;p23"/>
          <p:cNvSpPr txBox="1"/>
          <p:nvPr>
            <p:ph idx="4294967295" type="subTitle"/>
          </p:nvPr>
        </p:nvSpPr>
        <p:spPr>
          <a:xfrm>
            <a:off x="2864260" y="2450325"/>
            <a:ext cx="5561100" cy="5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00"/>
              </a:spcAft>
              <a:buNone/>
            </a:pPr>
            <a:r>
              <a:rPr b="1" lang="pt-BR" sz="2400">
                <a:solidFill>
                  <a:srgbClr val="88C057"/>
                </a:solidFill>
              </a:rPr>
              <a:t>Perguntas?</a:t>
            </a:r>
            <a:endParaRPr b="1" sz="2400">
              <a:solidFill>
                <a:srgbClr val="88C057"/>
              </a:solidFill>
            </a:endParaRPr>
          </a:p>
        </p:txBody>
      </p:sp>
      <p:sp>
        <p:nvSpPr>
          <p:cNvPr id="196" name="Google Shape;196;p23"/>
          <p:cNvSpPr txBox="1"/>
          <p:nvPr>
            <p:ph idx="4294967295" type="body"/>
          </p:nvPr>
        </p:nvSpPr>
        <p:spPr>
          <a:xfrm>
            <a:off x="2864263" y="2945802"/>
            <a:ext cx="55611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</a:rPr>
              <a:t>Mais informações sobre o projeto em: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pt-BR" sz="1200" u="sng">
                <a:solidFill>
                  <a:srgbClr val="E2CA56"/>
                </a:solidFill>
                <a:hlinkClick r:id="rId3"/>
              </a:rPr>
              <a:t>http://www.equipeone.com.br/evegano/github</a:t>
            </a:r>
            <a:endParaRPr b="1" sz="1200">
              <a:solidFill>
                <a:srgbClr val="E2CA56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</a:rPr>
              <a:t>Você pode nos contactar em: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rPr b="1" lang="pt-BR" sz="1200">
                <a:solidFill>
                  <a:srgbClr val="EDD569"/>
                </a:solidFill>
              </a:rPr>
              <a:t>contato@equipeone.com.br</a:t>
            </a:r>
            <a:endParaRPr b="1" sz="1200">
              <a:solidFill>
                <a:srgbClr val="EDD569"/>
              </a:solidFill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644" y="152400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/>
          <p:nvPr/>
        </p:nvSpPr>
        <p:spPr>
          <a:xfrm>
            <a:off x="7722425" y="35900"/>
            <a:ext cx="1386600" cy="395100"/>
          </a:xfrm>
          <a:prstGeom prst="rect">
            <a:avLst/>
          </a:prstGeom>
          <a:solidFill>
            <a:srgbClr val="3A54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718644" y="3261375"/>
            <a:ext cx="16383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Fjalla One"/>
                <a:ea typeface="Fjalla One"/>
                <a:cs typeface="Fjalla One"/>
                <a:sym typeface="Fjalla One"/>
              </a:rPr>
              <a:t>Equipe One!</a:t>
            </a:r>
            <a:endParaRPr sz="1800">
              <a:solidFill>
                <a:srgbClr val="FFFFFF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480575" y="4773133"/>
            <a:ext cx="548700" cy="3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075" y="1992550"/>
            <a:ext cx="3065750" cy="30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8475" y="13073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4025" y="785900"/>
            <a:ext cx="951575" cy="9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1950" y="1488125"/>
            <a:ext cx="1140075" cy="11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525" y="27051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025" y="2418775"/>
            <a:ext cx="1050703" cy="10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090" y="1094723"/>
            <a:ext cx="1102325" cy="1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5875" y="2418775"/>
            <a:ext cx="762575" cy="7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/>
        </p:nvSpPr>
        <p:spPr>
          <a:xfrm>
            <a:off x="1080050" y="1976125"/>
            <a:ext cx="76137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rPr>
              <a:t>Como identificar se o produto é vegano?</a:t>
            </a:r>
            <a:endParaRPr sz="3000">
              <a:solidFill>
                <a:schemeClr val="accen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50" y="152400"/>
            <a:ext cx="2766697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00" y="152400"/>
            <a:ext cx="2745148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6594" y="1623225"/>
            <a:ext cx="1466775" cy="146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/>
        </p:nvSpPr>
        <p:spPr>
          <a:xfrm>
            <a:off x="621600" y="1958400"/>
            <a:ext cx="79008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0F2EF"/>
                </a:solidFill>
                <a:latin typeface="Lato"/>
                <a:ea typeface="Lato"/>
                <a:cs typeface="Lato"/>
                <a:sym typeface="Lato"/>
              </a:rPr>
              <a:t>"Ser um software que entregue ao</a:t>
            </a:r>
            <a:r>
              <a:rPr lang="pt-BR" sz="2000">
                <a:solidFill>
                  <a:srgbClr val="EDD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2000">
                <a:solidFill>
                  <a:srgbClr val="ED8F20"/>
                </a:solidFill>
                <a:latin typeface="Lato"/>
                <a:ea typeface="Lato"/>
                <a:cs typeface="Lato"/>
                <a:sym typeface="Lato"/>
              </a:rPr>
              <a:t>público vegano</a:t>
            </a:r>
            <a:r>
              <a:rPr lang="pt-BR" sz="2000">
                <a:solidFill>
                  <a:srgbClr val="EDD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000">
                <a:solidFill>
                  <a:srgbClr val="F0F2EF"/>
                </a:solidFill>
                <a:latin typeface="Lato"/>
                <a:ea typeface="Lato"/>
                <a:cs typeface="Lato"/>
                <a:sym typeface="Lato"/>
              </a:rPr>
              <a:t>um método</a:t>
            </a:r>
            <a:r>
              <a:rPr lang="pt-BR" sz="2000">
                <a:solidFill>
                  <a:srgbClr val="EDD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000">
                <a:solidFill>
                  <a:srgbClr val="F0F2EF"/>
                </a:solidFill>
                <a:latin typeface="Lato"/>
                <a:ea typeface="Lato"/>
                <a:cs typeface="Lato"/>
                <a:sym typeface="Lato"/>
              </a:rPr>
              <a:t>prático de </a:t>
            </a:r>
            <a:r>
              <a:rPr b="1" lang="pt-BR" sz="2000">
                <a:solidFill>
                  <a:srgbClr val="ED8F20"/>
                </a:solidFill>
                <a:latin typeface="Lato"/>
                <a:ea typeface="Lato"/>
                <a:cs typeface="Lato"/>
                <a:sym typeface="Lato"/>
              </a:rPr>
              <a:t>consultar quais produtos/marcas são ou não veganos</a:t>
            </a:r>
            <a:r>
              <a:rPr lang="pt-BR" sz="2000">
                <a:solidFill>
                  <a:srgbClr val="EDD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2000">
                <a:solidFill>
                  <a:srgbClr val="F0F2EF"/>
                </a:solidFill>
                <a:latin typeface="Lato"/>
                <a:ea typeface="Lato"/>
                <a:cs typeface="Lato"/>
                <a:sym typeface="Lato"/>
              </a:rPr>
              <a:t>e o motivo."</a:t>
            </a:r>
            <a:endParaRPr sz="2000">
              <a:solidFill>
                <a:srgbClr val="F0F2E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0"/>
          <p:cNvSpPr txBox="1"/>
          <p:nvPr>
            <p:ph idx="4294967295" type="subTitle"/>
          </p:nvPr>
        </p:nvSpPr>
        <p:spPr>
          <a:xfrm>
            <a:off x="3620250" y="910702"/>
            <a:ext cx="19035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- Proposta Única de Valor -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7140" l="0" r="0" t="71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0" y="6575"/>
            <a:ext cx="9157200" cy="5143500"/>
          </a:xfrm>
          <a:prstGeom prst="rect">
            <a:avLst/>
          </a:prstGeom>
          <a:solidFill>
            <a:srgbClr val="1F2D13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260750" y="1828025"/>
            <a:ext cx="66225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“Primeiro foi necessário </a:t>
            </a:r>
            <a:r>
              <a:rPr i="1" lang="pt-BR" sz="18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civilizar o homem</a:t>
            </a:r>
            <a:r>
              <a:rPr i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em relação ao </a:t>
            </a:r>
            <a:r>
              <a:rPr i="1" lang="pt-BR" sz="18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próprio homem</a:t>
            </a:r>
            <a:r>
              <a:rPr i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 Agora é necessário civilizar o homem em relação à </a:t>
            </a:r>
            <a:r>
              <a:rPr i="1" lang="pt-BR" sz="1800">
                <a:solidFill>
                  <a:srgbClr val="ED8F20"/>
                </a:solidFill>
                <a:latin typeface="Comfortaa"/>
                <a:ea typeface="Comfortaa"/>
                <a:cs typeface="Comfortaa"/>
                <a:sym typeface="Comfortaa"/>
              </a:rPr>
              <a:t>natureza e aos animais</a:t>
            </a:r>
            <a:r>
              <a:rPr i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.”</a:t>
            </a:r>
            <a:endParaRPr i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Victor Hugo</a:t>
            </a:r>
            <a:endParaRPr sz="1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É vegano? - Modelo Padrão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